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PT Sans Narrow" panose="020B0604020202020204" charset="0"/>
      <p:regular r:id="rId36"/>
      <p:bold r:id="rId37"/>
    </p:embeddedFont>
    <p:embeddedFont>
      <p:font typeface="Open Sans" panose="020B0606030504020204" pitchFamily="3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9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19982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55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7dc978f2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7dc978f2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93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17dc978f2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17dc978f2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52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17dc978f2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17dc978f2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17dc978f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17dc978f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66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17dc978f2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17dc978f2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17dc978f2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17dc978f2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00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17dc978f2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17dc978f2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409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17dc978f2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17dc978f2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555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17dc978f2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17dc978f2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115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17dc978f2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17dc978f2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29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17dc978f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17dc978f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352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a6c6ed2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a6c6ed2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126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a6c6ed2c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a6c6ed2c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631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a6c6ed2c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a6c6ed2c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816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a6c6ed2c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a6c6ed2c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884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a6c6ed2c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a6c6ed2c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865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a6c6ed2c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a6c6ed2c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820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a6c6ed2c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a6c6ed2c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519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a6c6ed2c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a6c6ed2c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Addicore library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308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a6c6ed2c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a6c6ed2c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1896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a6c6ed2c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a6c6ed2c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5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17dc978f2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17dc978f2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774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a6c6ed2c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a6c6ed2c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200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a6c6ed2c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a6c6ed2c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897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a6c6ed2c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a6c6ed2c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169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a6c6ed2c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a6c6ed2c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6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17dc978f2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17dc978f2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0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17dc978f2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17dc978f2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07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17dc978f2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17dc978f2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10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17dc978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17dc978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3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17dc978f2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17dc978f2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68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17dc978f2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17dc978f2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28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to USE the COMPONENTS</a:t>
            </a:r>
            <a:endParaRPr b="1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its WORKING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 DC MOTORS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5" y="2652525"/>
            <a:ext cx="3272438" cy="240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254" y="2690637"/>
            <a:ext cx="4485496" cy="232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DC MOTOR AND USING IT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74151"/>
                </a:solidFill>
                <a:highlight>
                  <a:srgbClr val="F7F7F8"/>
                </a:highlight>
              </a:rPr>
              <a:t>DC motors work by applying direct current to the motor's coils, creating a magnetic field that interacts with permanent magnets.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975" y="2052850"/>
            <a:ext cx="2098324" cy="209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812" y="2052850"/>
            <a:ext cx="3492372" cy="2933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311700" y="2246750"/>
            <a:ext cx="2443800" cy="2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use a motor driver in order to drive (run) the motor safely without damaging the components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5: STEPPER MOTOR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25" y="2644000"/>
            <a:ext cx="3521526" cy="2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125" y="2685877"/>
            <a:ext cx="3395927" cy="22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STEPPER MOTOR	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stepper motor converts electrical pulses into precise mechanical motion by sequentially </a:t>
            </a:r>
            <a:r>
              <a:rPr lang="en" b="1"/>
              <a:t>energizing coils</a:t>
            </a:r>
            <a:r>
              <a:rPr lang="en"/>
              <a:t> in a precise sequence.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Each pulse causes the motor to move a fixed angular distance, allowing for accurate positioning and control.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00" y="2742750"/>
            <a:ext cx="3360876" cy="219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 r="-40213"/>
          <a:stretch/>
        </p:blipFill>
        <p:spPr>
          <a:xfrm>
            <a:off x="3928275" y="2845125"/>
            <a:ext cx="3857624" cy="20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148" y="2793938"/>
            <a:ext cx="2092152" cy="20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STEPPER MOTOR                     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always use the stepper motor with a driver because it provides the necessary current and voltage levels to properly control and drive the motor 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might also require a separate power supply while working with a lot of components.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750" y="2454850"/>
            <a:ext cx="5343725" cy="24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 SERVO MOTOR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00" y="2926200"/>
            <a:ext cx="2117596" cy="175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550" y="2926200"/>
            <a:ext cx="2466324" cy="175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464" y="2926188"/>
            <a:ext cx="2927411" cy="175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SERVO MOTOR</a:t>
            </a: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servo motor works by receiving a control signal that specifies the desired position, and it uses a built-in feedback mechanism to adjust its rotation accordingly.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composed of a motor, gears, and a position-sensing device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(potentiometer) for precise angle control.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50" y="2628750"/>
            <a:ext cx="3497452" cy="233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SERVO MOTOR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RED IS +5V.	BLACK IS GROUND.	ORANGE IS DATA. 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800" y="2231775"/>
            <a:ext cx="4069502" cy="2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38086"/>
            <a:ext cx="4677202" cy="263093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1766325" y="4521750"/>
            <a:ext cx="16392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SWEEP CIRCUIT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6454600" y="4521750"/>
            <a:ext cx="16392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KNOB CIRCUIT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7: IR SENSOR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19" y="2630032"/>
            <a:ext cx="1723925" cy="243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300" y="2704511"/>
            <a:ext cx="2286975" cy="22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IR SENSOR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IR (Infrared) sensor detects and measures infrared radiation emitted or reflected by objects.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When an object is in proximity, the sensor's photodiode receives the IR radiation, converting it into an electrical signal, triggering a response, such as activating a switch or sending data to a microcontroller.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771" y="2922525"/>
            <a:ext cx="1542350" cy="15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28139"/>
            <a:ext cx="4430125" cy="228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4075" y="2922525"/>
            <a:ext cx="1542350" cy="15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5088863" y="4293700"/>
            <a:ext cx="154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IR RECEIVER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(PHOTODIODE)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6881700" y="4561900"/>
            <a:ext cx="1701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IR TRANSMITTER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	PUSH BUTTON and SWITCH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300" y="2661550"/>
            <a:ext cx="1543098" cy="196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525" y="2661550"/>
            <a:ext cx="2708888" cy="16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101" y="2661550"/>
            <a:ext cx="1198499" cy="87101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70150" y="4666175"/>
            <a:ext cx="15816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PUSH BUTTON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568300" y="3148800"/>
            <a:ext cx="9903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SWITCH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IR SENSOR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Vcc = +5V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GND = GND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OUT = DIGITAL 2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983" y="2961400"/>
            <a:ext cx="5231467" cy="19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8: DHT 11(TEMPERATURE AND HUMIDITY SENSOR)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425" y="2872475"/>
            <a:ext cx="4067925" cy="18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DHT11 SENSOR </a:t>
            </a: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Vcc(+) = 5V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GND(-) =GND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OUT =DIGITAL PIN 7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125" y="1858425"/>
            <a:ext cx="5324175" cy="27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9: LDR (LIGHT DEPENDENT RESISTOR)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75" y="2701600"/>
            <a:ext cx="2208900" cy="22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AND USING THE LDR</a:t>
            </a:r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 LDR (Light Dependent Resistor) changes its resistance based on the amount of light falling on it, </a:t>
            </a:r>
            <a:r>
              <a:rPr lang="en" b="1"/>
              <a:t>decreasing resistance in bright light</a:t>
            </a:r>
            <a:r>
              <a:rPr lang="en"/>
              <a:t> and increasing in darkness.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599" y="1266324"/>
            <a:ext cx="6327300" cy="39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10: SEVEN SEGMENT DISPLAY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75" y="2736125"/>
            <a:ext cx="2201918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2736125"/>
            <a:ext cx="2364462" cy="21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SEVEN SEGMENT DISPLAY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seven-segment display shows numeric digits (0-9) and some characters using seven LEDs arranged in a specific pattern, with each LED representing one segment of the digit or character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875" y="2719750"/>
            <a:ext cx="2845125" cy="21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925" y="2461375"/>
            <a:ext cx="3999950" cy="2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SEVEN SEGMENT DISPLAY</a:t>
            </a:r>
            <a:endParaRPr/>
          </a:p>
        </p:txBody>
      </p:sp>
      <p:sp>
        <p:nvSpPr>
          <p:cNvPr id="264" name="Google Shape;264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0025"/>
            <a:ext cx="8520600" cy="38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11: LCD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705775"/>
            <a:ext cx="3428823" cy="22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5" y="2705775"/>
            <a:ext cx="4062820" cy="2285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LCD</a:t>
            </a:r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LCD (Liquid Crystal Display) is a flat-panel technology that uses liquid crystals to display information.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an electric current is applied, the liquid crystals align to let or block light, creating text or images.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925" y="2473225"/>
            <a:ext cx="4618926" cy="25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A PUSH BUTTON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Push button just sends one pulse when pressed.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350" y="2309000"/>
            <a:ext cx="5213949" cy="226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89025"/>
            <a:ext cx="3306650" cy="247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LCD</a:t>
            </a:r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8113650" cy="38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12: BUZZER</a:t>
            </a:r>
            <a:endParaRPr/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575" y="29081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125" y="2708125"/>
            <a:ext cx="20383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AND USING A BUZZER</a:t>
            </a:r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buzzer generates sound when an electric current passes through it, causing a diaphragm to vibrate and produce an audible tone or sound.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25119"/>
            <a:ext cx="4465750" cy="194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31" y="2269009"/>
            <a:ext cx="4387088" cy="2413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311700" y="68775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</a:t>
            </a:r>
            <a:endParaRPr sz="6000"/>
          </a:p>
        </p:txBody>
      </p:sp>
      <p:sp>
        <p:nvSpPr>
          <p:cNvPr id="306" name="Google Shape;306;p45"/>
          <p:cNvSpPr txBox="1">
            <a:spLocks noGrp="1"/>
          </p:cNvSpPr>
          <p:nvPr>
            <p:ph type="title"/>
          </p:nvPr>
        </p:nvSpPr>
        <p:spPr>
          <a:xfrm>
            <a:off x="311700" y="162975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YOU</a:t>
            </a:r>
            <a:endParaRPr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LED [LIGHT EMITTING DIODE]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50" y="2571750"/>
            <a:ext cx="2741235" cy="229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550" y="2571750"/>
            <a:ext cx="280532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LED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is connected in reverse bias,but due to the semiconductor element used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(GaAs,GaP),it radiates heat and light.While other diodes only dissipate heat.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24" y="2011113"/>
            <a:ext cx="4651474" cy="276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351" y="2255492"/>
            <a:ext cx="2422950" cy="22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LED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11700" y="12307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MUST</a:t>
            </a:r>
            <a:r>
              <a:rPr lang="en"/>
              <a:t> always use a </a:t>
            </a:r>
            <a:r>
              <a:rPr lang="en" b="1"/>
              <a:t>resistor in series</a:t>
            </a:r>
            <a:r>
              <a:rPr lang="en"/>
              <a:t> with a LED,to limit the current.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25" y="2026797"/>
            <a:ext cx="6283325" cy="25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POTENTIOMETER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825" y="2678601"/>
            <a:ext cx="2191375" cy="2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875" y="2678601"/>
            <a:ext cx="2648272" cy="21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POTENTIOMETER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8722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 has a layer of carbon in circular manner.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Depending on the amount of rotation the resistance is offered.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025" y="1266326"/>
            <a:ext cx="2648272" cy="21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POTENTIOMETER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 connect one end to </a:t>
            </a:r>
            <a:r>
              <a:rPr lang="en" b="1"/>
              <a:t>Ground</a:t>
            </a:r>
            <a:r>
              <a:rPr lang="en"/>
              <a:t> and the other end to </a:t>
            </a:r>
            <a:r>
              <a:rPr lang="en" b="1"/>
              <a:t>+Vcc.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center pin sends the amount of resistance offered in terms of current.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434349" y="1841175"/>
            <a:ext cx="2461626" cy="342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</Words>
  <Application>Microsoft Office PowerPoint</Application>
  <PresentationFormat>On-screen Show (16:9)</PresentationFormat>
  <Paragraphs>74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PT Sans Narrow</vt:lpstr>
      <vt:lpstr>Open Sans</vt:lpstr>
      <vt:lpstr>Arial</vt:lpstr>
      <vt:lpstr>Tropic</vt:lpstr>
      <vt:lpstr>How to USE the COMPONENTS</vt:lpstr>
      <vt:lpstr>PART 1: PUSH BUTTON and SWITCH</vt:lpstr>
      <vt:lpstr>HOW TO USE A PUSH BUTTON</vt:lpstr>
      <vt:lpstr>PART 2: LED [LIGHT EMITTING DIODE]</vt:lpstr>
      <vt:lpstr>WORKING OF LED</vt:lpstr>
      <vt:lpstr>USING A LED</vt:lpstr>
      <vt:lpstr>PART 3: POTENTIOMETER</vt:lpstr>
      <vt:lpstr>WORKING OF POTENTIOMETER</vt:lpstr>
      <vt:lpstr>USING A POTENTIOMETER</vt:lpstr>
      <vt:lpstr>PART 4: DC MOTORS</vt:lpstr>
      <vt:lpstr>WORKING OF DC MOTOR AND USING IT</vt:lpstr>
      <vt:lpstr>PART 5: STEPPER MOTOR</vt:lpstr>
      <vt:lpstr>WORKING OF STEPPER MOTOR </vt:lpstr>
      <vt:lpstr>USING A STEPPER MOTOR                     </vt:lpstr>
      <vt:lpstr>PART 6: SERVO MOTOR</vt:lpstr>
      <vt:lpstr>WORKING OF SERVO MOTOR</vt:lpstr>
      <vt:lpstr>USING A SERVO MOTOR</vt:lpstr>
      <vt:lpstr>PART 7: IR SENSOR</vt:lpstr>
      <vt:lpstr>WORKING OF IR SENSOR</vt:lpstr>
      <vt:lpstr>USING A IR SENSOR</vt:lpstr>
      <vt:lpstr>PART 8: DHT 11(TEMPERATURE AND HUMIDITY SENSOR)</vt:lpstr>
      <vt:lpstr>USING A DHT11 SENSOR </vt:lpstr>
      <vt:lpstr>PART 9: LDR (LIGHT DEPENDENT RESISTOR)</vt:lpstr>
      <vt:lpstr>WORKING AND USING THE LDR</vt:lpstr>
      <vt:lpstr>PART 10: SEVEN SEGMENT DISPLAY</vt:lpstr>
      <vt:lpstr>WORKING OF SEVEN SEGMENT DISPLAY</vt:lpstr>
      <vt:lpstr>USING A SEVEN SEGMENT DISPLAY</vt:lpstr>
      <vt:lpstr>PART 11: LCD</vt:lpstr>
      <vt:lpstr>WORKING OF LCD</vt:lpstr>
      <vt:lpstr>USING THE LCD</vt:lpstr>
      <vt:lpstr>PART 12: BUZZER</vt:lpstr>
      <vt:lpstr>WORKING AND USING A BUZZER</vt:lpstr>
      <vt:lpstr>THANK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 COMPONENTS</dc:title>
  <cp:lastModifiedBy>Microsoft account</cp:lastModifiedBy>
  <cp:revision>1</cp:revision>
  <dcterms:modified xsi:type="dcterms:W3CDTF">2023-07-20T10:47:08Z</dcterms:modified>
</cp:coreProperties>
</file>